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</p:sldIdLst>
  <p:sldSz cx="12192000" cy="6858000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7824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025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C6F822A4-8DA6-4447-9B1F-C5DB58435268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70342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21510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03657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451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75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16AA21-1863-4931-97CB-99D0A168701B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2380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10/14/2026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084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7813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5797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52408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186003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pixabay.com/ko/%EB%A9%94%EC%9D%B4%ED%94%8C-%EB%82%98%EB%AD%87%EC%9E%8E-%EB%93%B1%EC%9E%A5-%EA%B0%80%EC%9D%84-%EC%9E%A5%EC%8B%9D-%EA%B0%80-%EC%9E%A5%EC%8B%9D-253098/" TargetMode="Externa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D6AC419-B48E-5598-94D9-97497FB19CE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14703" y="110417"/>
            <a:ext cx="9966960" cy="1700276"/>
          </a:xfrm>
        </p:spPr>
        <p:txBody>
          <a:bodyPr/>
          <a:lstStyle/>
          <a:p>
            <a:r>
              <a:rPr lang="cs-CZ" sz="8000" dirty="0">
                <a:latin typeface="Algerian" panose="04020705040A02060702" pitchFamily="82" charset="0"/>
              </a:rPr>
              <a:t>Podzimní tvoření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F0501916-1046-E82A-59CF-27DAB60D79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93713" y="1104524"/>
            <a:ext cx="7891272" cy="5432078"/>
          </a:xfrm>
        </p:spPr>
        <p:txBody>
          <a:bodyPr>
            <a:normAutofit fontScale="85000" lnSpcReduction="20000"/>
          </a:bodyPr>
          <a:lstStyle/>
          <a:p>
            <a:endParaRPr lang="cs-CZ" dirty="0"/>
          </a:p>
          <a:p>
            <a:pPr algn="ctr"/>
            <a:r>
              <a:rPr lang="cs-CZ" sz="6600" dirty="0">
                <a:latin typeface="Algerian" panose="04020705040A02060702" pitchFamily="82" charset="0"/>
              </a:rPr>
              <a:t>Dlabání dýní</a:t>
            </a:r>
            <a:endParaRPr lang="cs-CZ" sz="6600" dirty="0"/>
          </a:p>
          <a:p>
            <a:pPr algn="ctr"/>
            <a:r>
              <a:rPr lang="cs-CZ" sz="3200" b="1" dirty="0"/>
              <a:t>Srdečně Vás všechny, děti i dospělé, </a:t>
            </a:r>
          </a:p>
          <a:p>
            <a:pPr algn="ctr"/>
            <a:r>
              <a:rPr lang="cs-CZ" sz="3200" b="1" dirty="0"/>
              <a:t>zveme na podzimní tvoření.</a:t>
            </a:r>
          </a:p>
          <a:p>
            <a:pPr algn="ctr"/>
            <a:endParaRPr lang="cs-CZ" sz="3200" b="1" dirty="0"/>
          </a:p>
          <a:p>
            <a:r>
              <a:rPr lang="cs-CZ" sz="3000" dirty="0"/>
              <a:t>Kdy: </a:t>
            </a:r>
            <a:r>
              <a:rPr lang="cs-CZ" sz="3000" b="1" dirty="0"/>
              <a:t>v sobotu 24.10.2026 </a:t>
            </a:r>
            <a:r>
              <a:rPr lang="cs-CZ" sz="3000" b="1"/>
              <a:t>od 15.00 </a:t>
            </a:r>
            <a:r>
              <a:rPr lang="cs-CZ" sz="3000" b="1" dirty="0"/>
              <a:t>hod.</a:t>
            </a:r>
          </a:p>
          <a:p>
            <a:r>
              <a:rPr lang="cs-CZ" sz="3000" dirty="0"/>
              <a:t>Kde: ve Kbele v sále u Obecního úřadu</a:t>
            </a:r>
          </a:p>
          <a:p>
            <a:r>
              <a:rPr lang="cs-CZ" sz="3000" dirty="0"/>
              <a:t>Program:</a:t>
            </a:r>
          </a:p>
          <a:p>
            <a:r>
              <a:rPr lang="cs-CZ" sz="3000" dirty="0"/>
              <a:t>	· kreativní tvoření</a:t>
            </a:r>
          </a:p>
          <a:p>
            <a:r>
              <a:rPr lang="cs-CZ" sz="3000" dirty="0"/>
              <a:t>	· dlabání dýní</a:t>
            </a:r>
          </a:p>
          <a:p>
            <a:endParaRPr lang="cs-CZ" dirty="0"/>
          </a:p>
          <a:p>
            <a:pPr algn="ctr"/>
            <a:r>
              <a:rPr lang="cs-CZ" dirty="0"/>
              <a:t>Nalaďte se podzimně a přijďte v kostýmu. Už se na Vás těšíme.</a:t>
            </a:r>
          </a:p>
        </p:txBody>
      </p:sp>
      <p:pic>
        <p:nvPicPr>
          <p:cNvPr id="5" name="Obrázek 4" descr="Obsah obrázku halloween, úsměv, klobouk, dýně">
            <a:extLst>
              <a:ext uri="{FF2B5EF4-FFF2-40B4-BE49-F238E27FC236}">
                <a16:creationId xmlns:a16="http://schemas.microsoft.com/office/drawing/2014/main" id="{9B362278-9989-7414-EC7C-967DC5989FD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636462" y="3266703"/>
            <a:ext cx="3042236" cy="2793787"/>
          </a:xfrm>
          <a:prstGeom prst="rect">
            <a:avLst/>
          </a:prstGeom>
        </p:spPr>
      </p:pic>
      <p:pic>
        <p:nvPicPr>
          <p:cNvPr id="9" name="Obrázek 8" descr="Obsah obrázku rostlina, list, Javorový list, javor">
            <a:extLst>
              <a:ext uri="{FF2B5EF4-FFF2-40B4-BE49-F238E27FC236}">
                <a16:creationId xmlns:a16="http://schemas.microsoft.com/office/drawing/2014/main" id="{89CE49A1-6FE6-35E4-D865-3AD6860B7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2273915">
            <a:off x="9411060" y="741591"/>
            <a:ext cx="2581794" cy="1936346"/>
          </a:xfrm>
          <a:prstGeom prst="rect">
            <a:avLst/>
          </a:prstGeom>
        </p:spPr>
      </p:pic>
      <p:pic>
        <p:nvPicPr>
          <p:cNvPr id="12" name="Obrázek 11" descr="Obsah obrázku rostlina, list, Javorový list, javor">
            <a:extLst>
              <a:ext uri="{FF2B5EF4-FFF2-40B4-BE49-F238E27FC236}">
                <a16:creationId xmlns:a16="http://schemas.microsoft.com/office/drawing/2014/main" id="{24743EEC-6C75-808E-A202-07AC829CD2F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7736837">
            <a:off x="9593333" y="15902"/>
            <a:ext cx="2581794" cy="1936346"/>
          </a:xfrm>
          <a:prstGeom prst="rect">
            <a:avLst/>
          </a:prstGeom>
        </p:spPr>
      </p:pic>
      <p:pic>
        <p:nvPicPr>
          <p:cNvPr id="13" name="Obrázek 12" descr="Obsah obrázku rostlina, list, Javorový list, javor">
            <a:extLst>
              <a:ext uri="{FF2B5EF4-FFF2-40B4-BE49-F238E27FC236}">
                <a16:creationId xmlns:a16="http://schemas.microsoft.com/office/drawing/2014/main" id="{2999EDA2-8525-FB05-FD3E-A7680C50E8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 rot="17736837">
            <a:off x="140193" y="4525698"/>
            <a:ext cx="2581794" cy="1936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0833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řevo">
  <a:themeElements>
    <a:clrScheme name="Dřevo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Dřevo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řevo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Dřevo</Template>
  <TotalTime>197</TotalTime>
  <Words>59</Words>
  <Application>Microsoft Office PowerPoint</Application>
  <PresentationFormat>Širokoúhlá obrazovka</PresentationFormat>
  <Paragraphs>13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6" baseType="lpstr">
      <vt:lpstr>Algerian</vt:lpstr>
      <vt:lpstr>Rockwell</vt:lpstr>
      <vt:lpstr>Rockwell Condensed</vt:lpstr>
      <vt:lpstr>Wingdings</vt:lpstr>
      <vt:lpstr>Dřevo</vt:lpstr>
      <vt:lpstr>Podzimní tvoření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Jídelna</dc:creator>
  <cp:lastModifiedBy>Jídelna</cp:lastModifiedBy>
  <cp:revision>2</cp:revision>
  <cp:lastPrinted>2026-10-14T09:08:30Z</cp:lastPrinted>
  <dcterms:created xsi:type="dcterms:W3CDTF">2025-10-20T10:28:04Z</dcterms:created>
  <dcterms:modified xsi:type="dcterms:W3CDTF">2026-10-14T09:08:36Z</dcterms:modified>
</cp:coreProperties>
</file>