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354D21D-3CBB-44C4-B42F-9652AC7A0098}" type="datetimeFigureOut">
              <a:rPr lang="cs-CZ" smtClean="0"/>
              <a:pPr/>
              <a:t>25.2.2022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608326F-012D-445D-A669-9A6D88E5EC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4D21D-3CBB-44C4-B42F-9652AC7A0098}" type="datetimeFigureOut">
              <a:rPr lang="cs-CZ" smtClean="0"/>
              <a:pPr/>
              <a:t>25.2.2022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8326F-012D-445D-A669-9A6D88E5EC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4D21D-3CBB-44C4-B42F-9652AC7A0098}" type="datetimeFigureOut">
              <a:rPr lang="cs-CZ" smtClean="0"/>
              <a:pPr/>
              <a:t>25.2.2022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8326F-012D-445D-A669-9A6D88E5EC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354D21D-3CBB-44C4-B42F-9652AC7A0098}" type="datetimeFigureOut">
              <a:rPr lang="cs-CZ" smtClean="0"/>
              <a:pPr/>
              <a:t>25.2.2022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608326F-012D-445D-A669-9A6D88E5EC5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354D21D-3CBB-44C4-B42F-9652AC7A0098}" type="datetimeFigureOut">
              <a:rPr lang="cs-CZ" smtClean="0"/>
              <a:pPr/>
              <a:t>25.2.2022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608326F-012D-445D-A669-9A6D88E5EC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4D21D-3CBB-44C4-B42F-9652AC7A0098}" type="datetimeFigureOut">
              <a:rPr lang="cs-CZ" smtClean="0"/>
              <a:pPr/>
              <a:t>25.2.2022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8326F-012D-445D-A669-9A6D88E5EC5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4D21D-3CBB-44C4-B42F-9652AC7A0098}" type="datetimeFigureOut">
              <a:rPr lang="cs-CZ" smtClean="0"/>
              <a:pPr/>
              <a:t>25.2.2022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8326F-012D-445D-A669-9A6D88E5EC5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354D21D-3CBB-44C4-B42F-9652AC7A0098}" type="datetimeFigureOut">
              <a:rPr lang="cs-CZ" smtClean="0"/>
              <a:pPr/>
              <a:t>25.2.2022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608326F-012D-445D-A669-9A6D88E5EC5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4D21D-3CBB-44C4-B42F-9652AC7A0098}" type="datetimeFigureOut">
              <a:rPr lang="cs-CZ" smtClean="0"/>
              <a:pPr/>
              <a:t>25.2.2022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8326F-012D-445D-A669-9A6D88E5EC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354D21D-3CBB-44C4-B42F-9652AC7A0098}" type="datetimeFigureOut">
              <a:rPr lang="cs-CZ" smtClean="0"/>
              <a:pPr/>
              <a:t>25.2.2022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608326F-012D-445D-A669-9A6D88E5EC5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354D21D-3CBB-44C4-B42F-9652AC7A0098}" type="datetimeFigureOut">
              <a:rPr lang="cs-CZ" smtClean="0"/>
              <a:pPr/>
              <a:t>25.2.2022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608326F-012D-445D-A669-9A6D88E5EC5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354D21D-3CBB-44C4-B42F-9652AC7A0098}" type="datetimeFigureOut">
              <a:rPr lang="cs-CZ" smtClean="0"/>
              <a:pPr/>
              <a:t>25.2.2022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608326F-012D-445D-A669-9A6D88E5EC5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195736" y="1988840"/>
            <a:ext cx="4536504" cy="2592288"/>
          </a:xfrm>
        </p:spPr>
        <p:txBody>
          <a:bodyPr>
            <a:noAutofit/>
          </a:bodyPr>
          <a:lstStyle/>
          <a:p>
            <a:pPr algn="ctr"/>
            <a:r>
              <a:rPr lang="cs-CZ" sz="3200" cap="none" dirty="0" smtClean="0">
                <a:latin typeface="Arial Narrow" pitchFamily="34" charset="0"/>
              </a:rPr>
              <a:t>Srdečně zveme všechny děti i dospělé </a:t>
            </a:r>
            <a:br>
              <a:rPr lang="cs-CZ" sz="3200" cap="none" dirty="0" smtClean="0">
                <a:latin typeface="Arial Narrow" pitchFamily="34" charset="0"/>
              </a:rPr>
            </a:br>
            <a:r>
              <a:rPr lang="cs-CZ" sz="3200" cap="none" dirty="0" smtClean="0">
                <a:latin typeface="Arial Narrow" pitchFamily="34" charset="0"/>
              </a:rPr>
              <a:t>v sobotu </a:t>
            </a:r>
            <a:r>
              <a:rPr lang="cs-CZ" sz="3200" cap="none" dirty="0" smtClean="0">
                <a:latin typeface="Arial Narrow" pitchFamily="34" charset="0"/>
              </a:rPr>
              <a:t>12.3.2022 </a:t>
            </a:r>
            <a:r>
              <a:rPr lang="cs-CZ" sz="3200" cap="none" dirty="0" smtClean="0">
                <a:latin typeface="Arial Narrow" pitchFamily="34" charset="0"/>
              </a:rPr>
              <a:t/>
            </a:r>
            <a:br>
              <a:rPr lang="cs-CZ" sz="3200" cap="none" dirty="0" smtClean="0">
                <a:latin typeface="Arial Narrow" pitchFamily="34" charset="0"/>
              </a:rPr>
            </a:br>
            <a:r>
              <a:rPr lang="cs-CZ" sz="3200" cap="none" dirty="0" smtClean="0">
                <a:latin typeface="Arial Narrow" pitchFamily="34" charset="0"/>
              </a:rPr>
              <a:t>od 14.00 hod. do sálu obecního úřadu ve </a:t>
            </a:r>
            <a:r>
              <a:rPr lang="cs-CZ" sz="3200" cap="none" dirty="0" err="1" smtClean="0">
                <a:latin typeface="Arial Narrow" pitchFamily="34" charset="0"/>
              </a:rPr>
              <a:t>Kbele</a:t>
            </a:r>
            <a:r>
              <a:rPr lang="cs-CZ" sz="3200" cap="none" dirty="0" smtClean="0">
                <a:latin typeface="Arial Narrow" pitchFamily="34" charset="0"/>
              </a:rPr>
              <a:t>.</a:t>
            </a:r>
            <a:endParaRPr lang="cs-CZ" sz="3200" cap="none" dirty="0">
              <a:latin typeface="Arial Narrow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873950"/>
          </a:xfrm>
        </p:spPr>
        <p:txBody>
          <a:bodyPr/>
          <a:lstStyle/>
          <a:p>
            <a:pPr algn="ctr"/>
            <a:r>
              <a:rPr lang="cs-CZ" dirty="0" smtClean="0">
                <a:latin typeface="Arial Narrow" pitchFamily="34" charset="0"/>
              </a:rPr>
              <a:t>Pro děti je připraven program, dětská tombola </a:t>
            </a:r>
          </a:p>
          <a:p>
            <a:pPr algn="ctr"/>
            <a:r>
              <a:rPr lang="cs-CZ" dirty="0" smtClean="0">
                <a:latin typeface="Arial Narrow" pitchFamily="34" charset="0"/>
              </a:rPr>
              <a:t>a drobné občerstvení.</a:t>
            </a:r>
            <a:endParaRPr lang="cs-CZ" dirty="0">
              <a:latin typeface="Arial Narrow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95536" y="548680"/>
            <a:ext cx="907300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MAŠKARNÍ KARNEVAL</a:t>
            </a:r>
          </a:p>
        </p:txBody>
      </p:sp>
      <p:pic>
        <p:nvPicPr>
          <p:cNvPr id="1028" name="Picture 4" descr="C:\Users\uzivatel\AppData\Local\Microsoft\Windows\INetCache\IE\EBHPGIUM\clown_PNG29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1556792"/>
            <a:ext cx="1379413" cy="2058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33</TotalTime>
  <Words>20</Words>
  <Application>Microsoft Office PowerPoint</Application>
  <PresentationFormat>Předvádění na obrazovce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Arkýř</vt:lpstr>
      <vt:lpstr>Srdečně zveme všechny děti i dospělé  v sobotu 12.3.2022  od 14.00 hod. do sálu obecního úřadu ve Kbele.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Srdečně zveme všechny děti i dospělé v sobotu 7.3.2020 od 14.00 hod. do sálu obecního úřadu ve Kbele</dc:title>
  <dc:creator>Uživatel systému Windows</dc:creator>
  <cp:lastModifiedBy>Uživatel systému Windows</cp:lastModifiedBy>
  <cp:revision>3</cp:revision>
  <dcterms:created xsi:type="dcterms:W3CDTF">2020-02-25T15:24:31Z</dcterms:created>
  <dcterms:modified xsi:type="dcterms:W3CDTF">2022-02-25T07:16:50Z</dcterms:modified>
</cp:coreProperties>
</file>